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ko" sz="1000">
                <a:solidFill>
                  <a:schemeClr val="dk2"/>
                </a:solidFill>
              </a:rPr>
              <a:t>‹#›</a:t>
            </a:fld>
            <a:endParaRPr lang="ko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lask.pocoo.org/docs/0.10/tutoria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python.org/moin/WebFramework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st.github.com/jyheo/b53dd1f868a4ef25a28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 sz="5000" dirty="0"/>
              <a:t>Flask</a:t>
            </a:r>
          </a:p>
          <a:p>
            <a:pPr lvl="0" algn="l">
              <a:spcBef>
                <a:spcPts val="0"/>
              </a:spcBef>
              <a:buNone/>
            </a:pPr>
            <a:r>
              <a:rPr lang="ko" sz="5000" dirty="0"/>
              <a:t>Web Frameworks for Python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altLang="ko" dirty="0"/>
              <a:t>jyheo@hansung.ac.kr</a:t>
            </a:r>
            <a:endParaRPr lang="k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altLang="ko" dirty="0"/>
              <a:t>Tutorial</a:t>
            </a:r>
            <a:endParaRPr lang="ko" dirty="0"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/>
            <a:r>
              <a:rPr lang="en-US" altLang="ko" u="sng" dirty="0">
                <a:solidFill>
                  <a:schemeClr val="hlink"/>
                </a:solidFill>
                <a:hlinkClick r:id="rId3"/>
              </a:rPr>
              <a:t>http://flask.pocoo.org/docs/0.12/tutorial/</a:t>
            </a:r>
            <a:endParaRPr lang="ko" u="sng" dirty="0">
              <a:solidFill>
                <a:schemeClr val="hlink"/>
              </a:solidFill>
              <a:hlinkClick r:id="rId3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BD6717-275F-4306-8104-6A635F02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Exercise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C02C42-B972-47DB-AC2C-8140EB001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3469725" cy="3416400"/>
          </a:xfrm>
        </p:spPr>
        <p:txBody>
          <a:bodyPr/>
          <a:lstStyle/>
          <a:p>
            <a:r>
              <a:rPr lang="en-US" altLang="ko-KR" dirty="0"/>
              <a:t> Write an BBS web service based on these example code.</a:t>
            </a:r>
          </a:p>
          <a:p>
            <a:r>
              <a:rPr lang="en-US" altLang="ko-KR" dirty="0"/>
              <a:t> Use templates!</a:t>
            </a:r>
          </a:p>
          <a:p>
            <a:r>
              <a:rPr lang="en-US" altLang="ko-KR" dirty="0"/>
              <a:t>Hint: ‘for’ can be used in a template!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8F5C663-5539-4983-AF89-C1E61F87096B}"/>
              </a:ext>
            </a:extLst>
          </p:cNvPr>
          <p:cNvSpPr/>
          <p:nvPr/>
        </p:nvSpPr>
        <p:spPr>
          <a:xfrm>
            <a:off x="3476625" y="1017725"/>
            <a:ext cx="5667375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('/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list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')</a:t>
            </a:r>
          </a:p>
          <a:p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list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():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retstr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= ""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with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open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('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list.txt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')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as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f: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for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l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in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f.readlines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():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retstr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+=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l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+ '&lt;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br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/&gt;'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retstr</a:t>
            </a:r>
            <a:endParaRPr lang="ko-KR" altLang="en-US" sz="105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05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05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('/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write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',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methods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=['POST', 'GET'])</a:t>
            </a:r>
          </a:p>
          <a:p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write_article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():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if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request.method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== 'POST':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article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=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request.form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['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article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']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with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open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('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list.txt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', '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')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as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f: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f.write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(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article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)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'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Write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Successful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'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Write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Error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'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else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: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'''  &lt;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form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action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="/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write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"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method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="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post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"&gt;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   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Article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: &lt;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input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="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article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"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type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="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text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" /&gt; &lt;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br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/&gt;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    &lt;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input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value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="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Write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" 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type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="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submit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" /&gt;</a:t>
            </a:r>
          </a:p>
          <a:p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        &lt;/</a:t>
            </a:r>
            <a:r>
              <a:rPr lang="ko-KR" altLang="en-US" sz="1050" dirty="0" err="1">
                <a:latin typeface="Hack" panose="020B0609030202020204" pitchFamily="49" charset="0"/>
                <a:cs typeface="Hack" panose="020B0609030202020204" pitchFamily="49" charset="0"/>
              </a:rPr>
              <a:t>form</a:t>
            </a:r>
            <a:r>
              <a:rPr lang="ko-KR" altLang="en-US" sz="1050" dirty="0">
                <a:latin typeface="Hack" panose="020B0609030202020204" pitchFamily="49" charset="0"/>
                <a:cs typeface="Hack" panose="020B0609030202020204" pitchFamily="49" charset="0"/>
              </a:rPr>
              <a:t>&gt;  '''</a:t>
            </a:r>
          </a:p>
        </p:txBody>
      </p:sp>
    </p:spTree>
    <p:extLst>
      <p:ext uri="{BB962C8B-B14F-4D97-AF65-F5344CB8AC3E}">
        <p14:creationId xmlns:p14="http://schemas.microsoft.com/office/powerpoint/2010/main" val="167744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Web Frameworks for Python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rmAutofit/>
          </a:bodyPr>
          <a:lstStyle/>
          <a:p>
            <a:pPr marL="457200" lvl="0" indent="-3429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A Web framework is a collection of packages or modules</a:t>
            </a:r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to write Web applications or services</a:t>
            </a:r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without having to handle such low-level details as protocols, sockets or process/thread management.</a:t>
            </a:r>
          </a:p>
          <a:p>
            <a:pPr marL="457200" indent="-342900">
              <a:lnSpc>
                <a:spcPct val="120000"/>
              </a:lnSpc>
              <a:spcAft>
                <a:spcPts val="0"/>
              </a:spcAft>
            </a:pPr>
            <a:r>
              <a:rPr lang="ko" dirty="0"/>
              <a:t>Popular frameworks</a:t>
            </a:r>
            <a:r>
              <a:rPr lang="en-US" altLang="ko" dirty="0"/>
              <a:t> (</a:t>
            </a:r>
            <a:r>
              <a:rPr lang="ko" altLang="ko-KR" u="sng" dirty="0">
                <a:solidFill>
                  <a:schemeClr val="hlink"/>
                </a:solidFill>
                <a:hlinkClick r:id="rId3"/>
              </a:rPr>
              <a:t>https://wiki.python.org/moin/WebFrameworks/</a:t>
            </a:r>
            <a:r>
              <a:rPr lang="en-US" altLang="ko" u="sng" dirty="0">
                <a:solidFill>
                  <a:schemeClr val="hlink"/>
                </a:solidFill>
                <a:hlinkClick r:id="rId3"/>
              </a:rPr>
              <a:t>)</a:t>
            </a:r>
            <a:endParaRPr lang="ko" dirty="0"/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Django</a:t>
            </a:r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web2py</a:t>
            </a:r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b="1" dirty="0">
                <a:solidFill>
                  <a:srgbClr val="FF0000"/>
                </a:solidFill>
              </a:rPr>
              <a:t>Flask</a:t>
            </a:r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Bottle</a:t>
            </a:r>
          </a:p>
          <a:p>
            <a:pPr marL="914400" lvl="1" indent="-3175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" dirty="0"/>
              <a:t>CherryPy</a:t>
            </a:r>
            <a:endParaRPr lang="en-US" altLang="ko" dirty="0"/>
          </a:p>
          <a:p>
            <a:pPr marL="457200" lvl="0" indent="-342900">
              <a:lnSpc>
                <a:spcPct val="120000"/>
              </a:lnSpc>
              <a:spcAft>
                <a:spcPts val="0"/>
              </a:spcAft>
            </a:pPr>
            <a:r>
              <a:rPr lang="en-US" altLang="ko" dirty="0"/>
              <a:t>Raspbian includes Flask, don’t need to install it.</a:t>
            </a:r>
            <a:endParaRPr lang="ko" altLang="ko-KR" dirty="0"/>
          </a:p>
          <a:p>
            <a:pPr marL="596900">
              <a:lnSpc>
                <a:spcPct val="120000"/>
              </a:lnSpc>
              <a:spcAft>
                <a:spcPts val="0"/>
              </a:spcAft>
              <a:buNone/>
            </a:pPr>
            <a:endParaRPr lang="en-US" altLang="k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 dirty="0"/>
              <a:t>Flask - Minimal Application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D19DB4D-9893-4335-B142-5C202185E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100" y="885775"/>
            <a:ext cx="3067050" cy="2962275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CC343565-9CE4-4721-9D48-260587A5BC97}"/>
              </a:ext>
            </a:extLst>
          </p:cNvPr>
          <p:cNvSpPr/>
          <p:nvPr/>
        </p:nvSpPr>
        <p:spPr>
          <a:xfrm>
            <a:off x="484462" y="1152475"/>
            <a:ext cx="81451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pi@raspberrypi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:~ $ </a:t>
            </a:r>
            <a:r>
              <a:rPr lang="ko-KR" altLang="en-US" dirty="0" err="1">
                <a:solidFill>
                  <a:srgbClr val="00B050"/>
                </a:solidFill>
                <a:latin typeface="Hack" panose="020B0609030202020204" pitchFamily="49" charset="0"/>
                <a:cs typeface="Hack" panose="020B0609030202020204" pitchFamily="49" charset="0"/>
              </a:rPr>
              <a:t>cat</a:t>
            </a:r>
            <a:r>
              <a:rPr lang="ko-KR" altLang="en-US" dirty="0">
                <a:solidFill>
                  <a:srgbClr val="00B05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hello.py</a:t>
            </a:r>
            <a:endParaRPr lang="en-US" altLang="ko-KR" dirty="0">
              <a:solidFill>
                <a:srgbClr val="00B050"/>
              </a:solidFill>
              <a:latin typeface="Hack" panose="020B0609030202020204" pitchFamily="49" charset="0"/>
              <a:ea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from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import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endParaRPr lang="ko-KR" altLang="en-US" dirty="0">
              <a:solidFill>
                <a:srgbClr val="0070C0"/>
              </a:solidFill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app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=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(__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__)</a:t>
            </a:r>
          </a:p>
          <a:p>
            <a:endParaRPr lang="ko-KR" altLang="en-US" dirty="0">
              <a:solidFill>
                <a:srgbClr val="0070C0"/>
              </a:solidFill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('/')</a:t>
            </a:r>
          </a:p>
          <a:p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hello_world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():</a:t>
            </a:r>
          </a:p>
          <a:p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'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Hello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, World!'</a:t>
            </a:r>
          </a:p>
          <a:p>
            <a:endParaRPr lang="ko-KR" altLang="en-US" dirty="0">
              <a:solidFill>
                <a:srgbClr val="0070C0"/>
              </a:solidFill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if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__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__ == '__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main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__':</a:t>
            </a:r>
          </a:p>
          <a:p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app.run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(</a:t>
            </a:r>
            <a:r>
              <a:rPr lang="ko-KR" altLang="en-US" dirty="0" err="1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host</a:t>
            </a:r>
            <a:r>
              <a:rPr lang="ko-KR" altLang="en-US" dirty="0">
                <a:solidFill>
                  <a:srgbClr val="0070C0"/>
                </a:solidFill>
                <a:latin typeface="Hack" panose="020B0609030202020204" pitchFamily="49" charset="0"/>
                <a:cs typeface="Hack" panose="020B0609030202020204" pitchFamily="49" charset="0"/>
              </a:rPr>
              <a:t>='0.0.0.0’)</a:t>
            </a:r>
            <a:endParaRPr lang="en-US" altLang="ko-KR" dirty="0">
              <a:solidFill>
                <a:srgbClr val="0070C0"/>
              </a:solidFill>
              <a:latin typeface="Hack" panose="020B0609030202020204" pitchFamily="49" charset="0"/>
              <a:ea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pi@raspberrypi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:~ $ </a:t>
            </a:r>
            <a:r>
              <a:rPr lang="ko-KR" altLang="en-US" dirty="0">
                <a:solidFill>
                  <a:srgbClr val="00B050"/>
                </a:solidFill>
                <a:latin typeface="Hack" panose="020B0609030202020204" pitchFamily="49" charset="0"/>
                <a:cs typeface="Hack" panose="020B0609030202020204" pitchFamily="49" charset="0"/>
              </a:rPr>
              <a:t>python3 hello.py</a:t>
            </a:r>
          </a:p>
          <a:p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 * 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Running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on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 http://0.0.0.0:5000/ (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Press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 CTRL+C 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to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quit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)</a:t>
            </a:r>
          </a:p>
          <a:p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192.168.0.129 - - [02/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Nov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/2017 10:52:38] "GET / HTTP/1.1" 200 -</a:t>
            </a:r>
          </a:p>
          <a:p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192.168.0.129 - - [02/</a:t>
            </a:r>
            <a:r>
              <a:rPr lang="ko-KR" altLang="en-US" dirty="0" err="1">
                <a:latin typeface="Hack" panose="020B0609030202020204" pitchFamily="49" charset="0"/>
                <a:cs typeface="Hack" panose="020B0609030202020204" pitchFamily="49" charset="0"/>
              </a:rPr>
              <a:t>Nov</a:t>
            </a:r>
            <a:r>
              <a:rPr lang="ko-KR" altLang="en-US" dirty="0">
                <a:latin typeface="Hack" panose="020B0609030202020204" pitchFamily="49" charset="0"/>
                <a:cs typeface="Hack" panose="020B0609030202020204" pitchFamily="49" charset="0"/>
              </a:rPr>
              <a:t>/2017 10:52:38] "GET /favicon.ico HTTP/1.1" 404 -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Route() Decorator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</a:pPr>
            <a:r>
              <a:rPr lang="ko"/>
              <a:t>route() decorator is used to bind a function to a URL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7FFA7B50-B7B1-4889-ADD2-1C2D6384B49C}"/>
              </a:ext>
            </a:extLst>
          </p:cNvPr>
          <p:cNvSpPr/>
          <p:nvPr/>
        </p:nvSpPr>
        <p:spPr>
          <a:xfrm>
            <a:off x="672050" y="1644998"/>
            <a:ext cx="318557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from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import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=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__)</a:t>
            </a: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('/')</a:t>
            </a: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index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():</a:t>
            </a: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'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Index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Page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'</a:t>
            </a: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('/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hello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')</a:t>
            </a: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hello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():</a:t>
            </a: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'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Hello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World'</a:t>
            </a: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if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 == '__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main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__':</a:t>
            </a: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app.run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host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='0.0.0.0')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C323251-F5C4-4B86-AF08-99F69A1B6E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5" y="1644998"/>
            <a:ext cx="3067050" cy="2962275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EAA7CCA2-B332-4A49-B441-C89D8B5CF0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975" y="3106936"/>
            <a:ext cx="6267450" cy="29622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Variable to URL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D7851BD0-557B-4E2D-A427-8BC847A4DCEE}"/>
              </a:ext>
            </a:extLst>
          </p:cNvPr>
          <p:cNvSpPr/>
          <p:nvPr/>
        </p:nvSpPr>
        <p:spPr>
          <a:xfrm>
            <a:off x="533399" y="1186646"/>
            <a:ext cx="641032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from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import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=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__)</a:t>
            </a:r>
          </a:p>
          <a:p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('/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/&lt;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&gt;')</a:t>
            </a: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show_user_profile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):</a:t>
            </a: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#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show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the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profile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for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that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'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%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s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' %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username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('/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post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/&lt;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int:post_id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&gt;')</a:t>
            </a: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def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show_post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post_id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):</a:t>
            </a: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#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show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the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post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with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the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given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id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,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the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id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is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integer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return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'Post %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d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' %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post_id</a:t>
            </a:r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if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 == '__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main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__':</a:t>
            </a:r>
          </a:p>
          <a:p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app.run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host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='0.0.0.0')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EEF3045-BCB1-4A7B-90FA-2CE8BF262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983198"/>
            <a:ext cx="6267450" cy="181927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CF45C0F-3054-43E7-9A0F-B570110C6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595687"/>
            <a:ext cx="6257925" cy="18192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Templates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FBAECE7-50CC-4BC3-B5B1-A4DFFCEBA2CE}"/>
              </a:ext>
            </a:extLst>
          </p:cNvPr>
          <p:cNvSpPr/>
          <p:nvPr/>
        </p:nvSpPr>
        <p:spPr>
          <a:xfrm>
            <a:off x="466725" y="1108165"/>
            <a:ext cx="6083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from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import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from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import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render_template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app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 = 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Flask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(__</a:t>
            </a:r>
            <a:r>
              <a:rPr lang="ko-KR" altLang="en-US" sz="1200" dirty="0" err="1">
                <a:latin typeface="Hack" panose="020B0609030202020204" pitchFamily="49" charset="0"/>
                <a:cs typeface="Hack" panose="020B0609030202020204" pitchFamily="49" charset="0"/>
              </a:rPr>
              <a:t>name</a:t>
            </a:r>
            <a:r>
              <a:rPr lang="ko-KR" altLang="en-US" sz="1200" dirty="0">
                <a:latin typeface="Hack" panose="020B0609030202020204" pitchFamily="49" charset="0"/>
                <a:cs typeface="Hack" panose="020B0609030202020204" pitchFamily="49" charset="0"/>
              </a:rPr>
              <a:t>__)</a:t>
            </a:r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en-US" altLang="ko-KR" sz="120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('/greeting')</a:t>
            </a:r>
          </a:p>
          <a:p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@</a:t>
            </a:r>
            <a:r>
              <a:rPr lang="en-US" altLang="ko-KR" sz="1200" dirty="0" err="1">
                <a:latin typeface="Hack" panose="020B0609030202020204" pitchFamily="49" charset="0"/>
                <a:cs typeface="Hack" panose="020B0609030202020204" pitchFamily="49" charset="0"/>
              </a:rPr>
              <a:t>app.route</a:t>
            </a:r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('/greeting/&lt;name&gt;')</a:t>
            </a:r>
          </a:p>
          <a:p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def hello(name=None):</a:t>
            </a:r>
          </a:p>
          <a:p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    return </a:t>
            </a:r>
            <a:r>
              <a:rPr lang="en-US" altLang="ko-KR" sz="1200" dirty="0" err="1">
                <a:latin typeface="Hack" panose="020B0609030202020204" pitchFamily="49" charset="0"/>
                <a:cs typeface="Hack" panose="020B0609030202020204" pitchFamily="49" charset="0"/>
              </a:rPr>
              <a:t>render_template</a:t>
            </a:r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('greeting.html', name=name)</a:t>
            </a:r>
          </a:p>
          <a:p>
            <a:endParaRPr lang="en-US" altLang="ko-KR" sz="1200" dirty="0">
              <a:latin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if __name__ == '__main__':</a:t>
            </a:r>
          </a:p>
          <a:p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    </a:t>
            </a:r>
            <a:r>
              <a:rPr lang="en-US" altLang="ko-KR" sz="1200" dirty="0" err="1">
                <a:latin typeface="Hack" panose="020B0609030202020204" pitchFamily="49" charset="0"/>
                <a:cs typeface="Hack" panose="020B0609030202020204" pitchFamily="49" charset="0"/>
              </a:rPr>
              <a:t>app.run</a:t>
            </a:r>
            <a:r>
              <a:rPr lang="en-US" altLang="ko-KR" sz="1200" dirty="0">
                <a:latin typeface="Hack" panose="020B0609030202020204" pitchFamily="49" charset="0"/>
                <a:cs typeface="Hack" panose="020B0609030202020204" pitchFamily="49" charset="0"/>
              </a:rPr>
              <a:t>(host='0.0.0.0')</a:t>
            </a:r>
            <a:endParaRPr lang="ko-KR" altLang="en-US" sz="1200" dirty="0">
              <a:latin typeface="Hack" panose="020B0609030202020204" pitchFamily="49" charset="0"/>
              <a:cs typeface="Hack" panose="020B0609030202020204" pitchFamily="49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7D3C703-B36A-4C93-9F2C-5B32E9391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200" y="282456"/>
            <a:ext cx="7096125" cy="1819275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6274DFEF-5CC3-4B95-AB98-AF6D6F433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200" y="2879200"/>
            <a:ext cx="7096125" cy="18192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271944-7B60-4BD0-AD59-3206502B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Templates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8CFBEF-7B54-46EE-BD4D-E9FBF644C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err="1">
                <a:latin typeface="Hack" panose="020B0609030202020204" pitchFamily="49" charset="0"/>
                <a:cs typeface="Hack" panose="020B0609030202020204" pitchFamily="49" charset="0"/>
              </a:rPr>
              <a:t>render_template</a:t>
            </a:r>
            <a:r>
              <a:rPr lang="en-US" altLang="ko-KR" dirty="0">
                <a:latin typeface="Hack" panose="020B0609030202020204" pitchFamily="49" charset="0"/>
                <a:cs typeface="Hack" panose="020B0609030202020204" pitchFamily="49" charset="0"/>
              </a:rPr>
              <a:t>('greeting.html', name=name)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greenting.html must be stored in templates/</a:t>
            </a:r>
          </a:p>
          <a:p>
            <a:r>
              <a:rPr lang="en-US" altLang="ko-KR" dirty="0"/>
              <a:t>$ cat templates/greeting.html</a:t>
            </a:r>
            <a:endParaRPr lang="ko-KR" altLang="en-US" dirty="0"/>
          </a:p>
        </p:txBody>
      </p:sp>
      <p:sp>
        <p:nvSpPr>
          <p:cNvPr id="4" name="Shape 97">
            <a:extLst>
              <a:ext uri="{FF2B5EF4-FFF2-40B4-BE49-F238E27FC236}">
                <a16:creationId xmlns:a16="http://schemas.microsoft.com/office/drawing/2014/main" id="{B3F20CDC-00CF-4AFC-B6CC-A5B7833A091F}"/>
              </a:ext>
            </a:extLst>
          </p:cNvPr>
          <p:cNvSpPr txBox="1"/>
          <p:nvPr/>
        </p:nvSpPr>
        <p:spPr>
          <a:xfrm>
            <a:off x="747849" y="2708249"/>
            <a:ext cx="3947975" cy="186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&lt;!doctype html&gt;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&lt;title&gt;Hello from Flask&lt;/title&gt;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{% if name %}</a:t>
            </a:r>
          </a:p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&lt;h1&gt;Hello {{ name }}!&lt;/h1&gt;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{% else %}</a:t>
            </a:r>
          </a:p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&lt;h1&gt;Hello World!&lt;/h1&gt;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b="1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{% endif %}</a:t>
            </a:r>
          </a:p>
        </p:txBody>
      </p:sp>
    </p:spTree>
    <p:extLst>
      <p:ext uri="{BB962C8B-B14F-4D97-AF65-F5344CB8AC3E}">
        <p14:creationId xmlns:p14="http://schemas.microsoft.com/office/powerpoint/2010/main" val="34860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Form &amp; Request Object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28800" y="1130613"/>
            <a:ext cx="7493100" cy="2337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from flask import Flask, request</a:t>
            </a:r>
          </a:p>
          <a:p>
            <a:pPr lvl="0" rtl="0">
              <a:spcBef>
                <a:spcPts val="0"/>
              </a:spcBef>
              <a:buNone/>
            </a:pPr>
            <a:endParaRPr sz="1200" dirty="0">
              <a:latin typeface="Hack" panose="020B0609030202020204" pitchFamily="49" charset="0"/>
              <a:ea typeface="Hack" panose="020B0609030202020204" pitchFamily="49" charset="0"/>
              <a:cs typeface="Hack" panose="020B0609030202020204" pitchFamily="49" charset="0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@app.route('/formtest', methods=['POST', 'GET'])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def form_test():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if request.method == 'POST':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    return 'Username: %s' % (request.form['username'])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else: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    return '''  &lt;form action="/formtest" method="post"&gt;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        Name: &lt;input name="username" type="text" /&gt; &lt;br/&gt;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        &lt;input value="Send" type="submit" /&gt;</a:t>
            </a:r>
          </a:p>
          <a:p>
            <a:pPr lvl="0" rtl="0">
              <a:spcBef>
                <a:spcPts val="0"/>
              </a:spcBef>
              <a:buNone/>
            </a:pPr>
            <a:r>
              <a:rPr lang="ko" sz="1200" dirty="0">
                <a:latin typeface="Hack" panose="020B0609030202020204" pitchFamily="49" charset="0"/>
                <a:ea typeface="Courier New"/>
                <a:cs typeface="Hack" panose="020B0609030202020204" pitchFamily="49" charset="0"/>
                <a:sym typeface="Courier New"/>
              </a:rPr>
              <a:t>        &lt;/form&gt;  '''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1FF86FF-6F58-48FE-8931-92CD1DE21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3580487"/>
            <a:ext cx="7096125" cy="181927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958E583-B236-49DE-82F7-ECC87224E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467613"/>
            <a:ext cx="7096125" cy="18192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Session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</a:pPr>
            <a:r>
              <a:rPr lang="ko" u="sng" dirty="0">
                <a:solidFill>
                  <a:schemeClr val="hlink"/>
                </a:solidFill>
                <a:hlinkClick r:id="rId3"/>
              </a:rPr>
              <a:t>https://gist.github.com/jyheo/b53dd1f868a4ef25a282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5405806" y="2565913"/>
            <a:ext cx="2679900" cy="50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 dirty="0"/>
              <a:t>http://127.0.0.1:5000/logout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7B6C4FE-E743-4C3C-8B73-68926E88C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888" y="1691876"/>
            <a:ext cx="3743325" cy="18288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063C743B-EC3C-43A6-AF20-743B5B18C7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888" y="3263088"/>
            <a:ext cx="7096125" cy="1819275"/>
          </a:xfrm>
          <a:prstGeom prst="rect">
            <a:avLst/>
          </a:prstGeom>
        </p:spPr>
      </p:pic>
      <p:cxnSp>
        <p:nvCxnSpPr>
          <p:cNvPr id="120" name="Shape 120"/>
          <p:cNvCxnSpPr>
            <a:cxnSpLocks/>
          </p:cNvCxnSpPr>
          <p:nvPr/>
        </p:nvCxnSpPr>
        <p:spPr>
          <a:xfrm flipV="1">
            <a:off x="1479325" y="4568875"/>
            <a:ext cx="3092675" cy="8475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5476A47B-BE30-41FD-ABD6-44A04B2D45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3247088"/>
            <a:ext cx="7096125" cy="1819275"/>
          </a:xfrm>
          <a:prstGeom prst="rect">
            <a:avLst/>
          </a:prstGeom>
        </p:spPr>
      </p:pic>
      <p:cxnSp>
        <p:nvCxnSpPr>
          <p:cNvPr id="121" name="Shape 121"/>
          <p:cNvCxnSpPr>
            <a:cxnSpLocks/>
          </p:cNvCxnSpPr>
          <p:nvPr/>
        </p:nvCxnSpPr>
        <p:spPr>
          <a:xfrm flipH="1" flipV="1">
            <a:off x="4463950" y="2733600"/>
            <a:ext cx="2651225" cy="497488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849</Words>
  <Application>Microsoft Office PowerPoint</Application>
  <PresentationFormat>화면 슬라이드 쇼(16:9)</PresentationFormat>
  <Paragraphs>133</Paragraphs>
  <Slides>11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Hack</vt:lpstr>
      <vt:lpstr>Simple Light</vt:lpstr>
      <vt:lpstr>Flask Web Frameworks for Python</vt:lpstr>
      <vt:lpstr>Web Frameworks for Python</vt:lpstr>
      <vt:lpstr>Flask - Minimal Application</vt:lpstr>
      <vt:lpstr>Route() Decorator</vt:lpstr>
      <vt:lpstr>Variable to URL</vt:lpstr>
      <vt:lpstr>Templates</vt:lpstr>
      <vt:lpstr>Templates</vt:lpstr>
      <vt:lpstr>Form &amp; Request Object</vt:lpstr>
      <vt:lpstr>Session</vt:lpstr>
      <vt:lpstr>Tutorial</vt:lpstr>
      <vt:lpstr>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Flask Web Frameworks for Python</dc:title>
  <cp:lastModifiedBy>jyheo</cp:lastModifiedBy>
  <cp:revision>12</cp:revision>
  <dcterms:modified xsi:type="dcterms:W3CDTF">2017-11-07T08:13:29Z</dcterms:modified>
</cp:coreProperties>
</file>