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E9D60BD-79D3-4B5C-923D-9316870C93DC}">
  <a:tblStyle styleId="{BE9D60BD-79D3-4B5C-923D-9316870C93D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27272"/>
              <a:buChar char="●"/>
              <a:defRPr sz="1100"/>
            </a:lvl1pPr>
            <a:lvl2pPr lvl="1">
              <a:spcBef>
                <a:spcPts val="0"/>
              </a:spcBef>
              <a:buSzPct val="127272"/>
              <a:buChar char="○"/>
              <a:defRPr sz="1100"/>
            </a:lvl2pPr>
            <a:lvl3pPr lvl="2">
              <a:spcBef>
                <a:spcPts val="0"/>
              </a:spcBef>
              <a:buSzPct val="127272"/>
              <a:buChar char="■"/>
              <a:defRPr sz="1100"/>
            </a:lvl3pPr>
            <a:lvl4pPr lvl="3">
              <a:spcBef>
                <a:spcPts val="0"/>
              </a:spcBef>
              <a:buSzPct val="127272"/>
              <a:buChar char="●"/>
              <a:defRPr sz="1100"/>
            </a:lvl4pPr>
            <a:lvl5pPr lvl="4">
              <a:spcBef>
                <a:spcPts val="0"/>
              </a:spcBef>
              <a:buSzPct val="127272"/>
              <a:buChar char="○"/>
              <a:defRPr sz="1100"/>
            </a:lvl5pPr>
            <a:lvl6pPr lvl="5">
              <a:spcBef>
                <a:spcPts val="0"/>
              </a:spcBef>
              <a:buSzPct val="127272"/>
              <a:buChar char="■"/>
              <a:defRPr sz="1100"/>
            </a:lvl6pPr>
            <a:lvl7pPr lvl="6">
              <a:spcBef>
                <a:spcPts val="0"/>
              </a:spcBef>
              <a:buSzPct val="127272"/>
              <a:buChar char="●"/>
              <a:defRPr sz="1100"/>
            </a:lvl7pPr>
            <a:lvl8pPr lvl="7">
              <a:spcBef>
                <a:spcPts val="0"/>
              </a:spcBef>
              <a:buSzPct val="127272"/>
              <a:buChar char="○"/>
              <a:defRPr sz="1100"/>
            </a:lvl8pPr>
            <a:lvl9pPr lvl="8">
              <a:spcBef>
                <a:spcPts val="0"/>
              </a:spcBef>
              <a:buSzPct val="127272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ko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en.wikipedia.org/wiki/Serial_Peripheral_Interface_Bus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RPi2 SPI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8x8 Dot Matrix LED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jyheo0@gmail.com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Raspberry Pi 2 SPI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SPI?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Serial Peripheral Interface bus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직렬 주변기기 인터페이스 버스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 u="sng">
                <a:solidFill>
                  <a:schemeClr val="hlink"/>
                </a:solidFill>
                <a:hlinkClick r:id="rId3"/>
              </a:rPr>
              <a:t>https://en.wikipedia.org/wiki/Serial_Peripheral_Interface_Bus</a:t>
            </a: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77777"/>
              <a:buFont typeface="Arial"/>
            </a:pPr>
            <a:r>
              <a:rPr lang="ko"/>
              <a:t>8x8 Dot Matrix with MAX7219</a:t>
            </a: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</a:pPr>
            <a:r>
              <a:rPr lang="ko"/>
              <a:t>MAX7219: SPI to 8x8 Dot matrix LED or 8 segments LED</a:t>
            </a:r>
          </a:p>
        </p:txBody>
      </p:sp>
      <p:pic>
        <p:nvPicPr>
          <p:cNvPr id="62" name="Shape 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92720" y="2929595"/>
            <a:ext cx="2120000" cy="148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Enable SPI &amp; Install MAX7219 driver for Python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Enable SPI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$ sudo raspi-config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8 Advanced options &gt; A6 SPI &gt; Yes (Would you like the SPI interface enabled?) &gt; OK &gt; Yes (Would you like the SPI kernel module to be loaded by default?) &gt; OK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reboot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Install driver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$ sudo apt-get install python-dev python-pip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$ sudo pip install spidev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$ git clone https://github.com/rm-hull/max7219.git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$ cd max7219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$ sudo python setup.py install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Wiring MAX7219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aphicFrame>
        <p:nvGraphicFramePr>
          <p:cNvPr id="75" name="Shape 75"/>
          <p:cNvGraphicFramePr/>
          <p:nvPr/>
        </p:nvGraphicFramePr>
        <p:xfrm>
          <a:off x="559750" y="1431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{BE9D60BD-79D3-4B5C-923D-9316870C93DC}</a:tableStyleId>
              </a:tblPr>
              <a:tblGrid>
                <a:gridCol w="852175"/>
                <a:gridCol w="1322675"/>
                <a:gridCol w="1011950"/>
                <a:gridCol w="2023900"/>
              </a:tblGrid>
              <a:tr h="41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ko">
                          <a:solidFill>
                            <a:srgbClr val="333333"/>
                          </a:solidFill>
                        </a:rPr>
                        <a:t>Name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ko">
                          <a:solidFill>
                            <a:srgbClr val="333333"/>
                          </a:solidFill>
                        </a:rPr>
                        <a:t>Remarks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ko">
                          <a:solidFill>
                            <a:srgbClr val="333333"/>
                          </a:solidFill>
                        </a:rPr>
                        <a:t>RPi Pin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ko">
                          <a:solidFill>
                            <a:srgbClr val="333333"/>
                          </a:solidFill>
                        </a:rPr>
                        <a:t>RPi Function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1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VCC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+5V Power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2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5V0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1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GND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Ground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6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GND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1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DIN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Data In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19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GPIO 10 (MOSI)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1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CS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Chip Select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24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GPIO 8 (SPI CE0)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163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CLK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Clock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23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ko">
                          <a:solidFill>
                            <a:srgbClr val="333333"/>
                          </a:solidFill>
                        </a:rPr>
                        <a:t>GPIO 11 (SPI CLK)</a:t>
                      </a:r>
                    </a:p>
                  </a:txBody>
                  <a:tcPr marT="57150" marB="57150" marR="123825" marL="1238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descr="20151027_010724.jpg"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6873" y="394938"/>
            <a:ext cx="2448902" cy="43536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Running matrix_test.py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>
              <a:spcBef>
                <a:spcPts val="0"/>
              </a:spcBef>
              <a:buSzPct val="128571"/>
            </a:pPr>
            <a:r>
              <a:rPr lang="ko" sz="1400"/>
              <a:t>$ sudo python examples/matrix_test.py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How to use MAX7219 driver for Python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/>
        </p:nvSpPr>
        <p:spPr>
          <a:xfrm>
            <a:off x="1007650" y="1066725"/>
            <a:ext cx="4234200" cy="25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max7219.led </a:t>
            </a:r>
            <a:r>
              <a:rPr lang="ko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as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led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time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device </a:t>
            </a:r>
            <a:r>
              <a:rPr lang="ko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led.matrix()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96989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#device.show_message("Hello world!")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lang="ko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range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8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):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	device.pixel(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i, 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	time.sleep(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0.5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lang="ko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range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8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):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	device.pixel(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i, 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	time.sleep(</a:t>
            </a:r>
            <a:r>
              <a:rPr lang="ko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0.5</a:t>
            </a:r>
            <a:r>
              <a:rPr lang="ko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 txBox="1"/>
          <p:nvPr/>
        </p:nvSpPr>
        <p:spPr>
          <a:xfrm>
            <a:off x="4137850" y="4703625"/>
            <a:ext cx="4920300" cy="3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ko">
                <a:solidFill>
                  <a:schemeClr val="dk2"/>
                </a:solidFill>
              </a:rPr>
              <a:t>https://github.com/jyheo/rpi2/blob/master/matrix.py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Exercise!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버튼을 누를때마다 빨간 점(켜진 LED)을 이동하는 프로그램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버튼을 추가하고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프로그램을 실행하면 (0, 3)위치에 LED켬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버튼을 누를 때마다 현재 켜진 LED를 끄고 오른쪽 LED를 켬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오른쪽 끝까지 이동하면(7,3) 다시 왼쪽 끝(0,3)으로 이동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추가1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버튼을 두 개 만들고 빨간 점을 좌우로 이동시키는 프로그램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추가 2</a:t>
            </a:r>
          </a:p>
          <a:p>
            <a:pPr indent="-317500" lvl="1" marL="914400" rtl="0">
              <a:spcBef>
                <a:spcPts val="0"/>
              </a:spcBef>
              <a:buSzPct val="100000"/>
            </a:pPr>
            <a:r>
              <a:rPr lang="ko"/>
              <a:t>버튼을 네 개 만들고 빨간 점을 좌우상하 이동시키는 프로그램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