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t>‹#›</a:t>
            </a:fld>
            <a:endParaRPr lang="k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ko" sz="1000">
                <a:solidFill>
                  <a:schemeClr val="dk2"/>
                </a:solidFill>
              </a:rPr>
              <a:t>‹#›</a:t>
            </a:fld>
            <a:endParaRPr lang="ko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Raspberry Pi GPIO PWM</a:t>
            </a:r>
          </a:p>
          <a:p>
            <a:pPr lvl="0">
              <a:spcBef>
                <a:spcPts val="0"/>
              </a:spcBef>
              <a:buNone/>
            </a:pPr>
            <a:r>
              <a:rPr lang="ko"/>
              <a:t>Servo Motor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jyheo0@gmail.com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 dirty="0"/>
              <a:t>PWM</a:t>
            </a:r>
            <a:r>
              <a:rPr lang="en-US" altLang="ko" dirty="0"/>
              <a:t>(Pulse</a:t>
            </a:r>
            <a:r>
              <a:rPr lang="ko-KR" altLang="en-US" dirty="0"/>
              <a:t> </a:t>
            </a:r>
            <a:r>
              <a:rPr lang="en-US" altLang="ko-KR" dirty="0"/>
              <a:t>Width</a:t>
            </a:r>
            <a:r>
              <a:rPr lang="ko-KR" altLang="en-US" dirty="0"/>
              <a:t> </a:t>
            </a:r>
            <a:r>
              <a:rPr lang="en-US" altLang="ko-KR" dirty="0"/>
              <a:t>Modulation)</a:t>
            </a:r>
            <a:r>
              <a:rPr lang="ko" dirty="0"/>
              <a:t>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Modulation technique used to encode a message into a pulsing signal.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r>
              <a:rPr lang="ko"/>
              <a:t>Control of the power supplied to electrical devices, especially to inertial loads such as motors.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2732700" y="4352225"/>
            <a:ext cx="6099600" cy="396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https://en.wikipedia.org/wiki/Pulse-width_modulation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ko"/>
              <a:t>2</a:t>
            </a:fld>
            <a:endParaRPr lang="ko"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9972" y="2250697"/>
            <a:ext cx="3465775" cy="201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PWM + Servo Motor(SG90)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ko"/>
              <a:t>3</a:t>
            </a:fld>
            <a:endParaRPr lang="ko"/>
          </a:p>
        </p:txBody>
      </p:sp>
      <p:sp>
        <p:nvSpPr>
          <p:cNvPr id="72" name="Shape 72"/>
          <p:cNvSpPr txBox="1"/>
          <p:nvPr/>
        </p:nvSpPr>
        <p:spPr>
          <a:xfrm>
            <a:off x="2229750" y="4226600"/>
            <a:ext cx="59280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http://www.piccircuit.com/shop/picture/motor/servo_operation.png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9188" y="1348975"/>
            <a:ext cx="3305175" cy="26860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x="5745825" y="1640150"/>
            <a:ext cx="643200" cy="439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0도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5694550" y="3261150"/>
            <a:ext cx="643200" cy="439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90도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5745825" y="2450650"/>
            <a:ext cx="643200" cy="439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ko"/>
              <a:t>45도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Wiring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RPi GPIO18 - PWM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RPi 5V - Vcc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/>
              <a:t>RPi GND - Ground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ko"/>
              <a:t>4</a:t>
            </a:fld>
            <a:endParaRPr lang="ko"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3844" y="183994"/>
            <a:ext cx="3019474" cy="206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5125" y="2375848"/>
            <a:ext cx="5483901" cy="235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Python code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 dirty="0"/>
              <a:t>$ python</a:t>
            </a:r>
            <a:r>
              <a:rPr lang="en-US" altLang="ko" dirty="0"/>
              <a:t>3</a:t>
            </a:r>
            <a:r>
              <a:rPr lang="ko" dirty="0"/>
              <a:t> servo.py 1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 dirty="0"/>
              <a:t>$ python</a:t>
            </a:r>
            <a:r>
              <a:rPr lang="en-US" altLang="ko" dirty="0"/>
              <a:t>3</a:t>
            </a:r>
            <a:r>
              <a:rPr lang="ko" dirty="0"/>
              <a:t> servo.py 1.5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r>
              <a:rPr lang="ko" dirty="0"/>
              <a:t>$ python</a:t>
            </a:r>
            <a:r>
              <a:rPr lang="en-US" altLang="ko" dirty="0"/>
              <a:t>3</a:t>
            </a:r>
            <a:r>
              <a:rPr lang="ko" dirty="0"/>
              <a:t> servo.py 2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ko"/>
              <a:t>5</a:t>
            </a:fld>
            <a:endParaRPr lang="ko"/>
          </a:p>
        </p:txBody>
      </p:sp>
      <p:sp>
        <p:nvSpPr>
          <p:cNvPr id="93" name="Shape 93"/>
          <p:cNvSpPr txBox="1"/>
          <p:nvPr/>
        </p:nvSpPr>
        <p:spPr>
          <a:xfrm>
            <a:off x="4254900" y="27004"/>
            <a:ext cx="4577400" cy="511649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RPi.GPIO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as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GPIO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time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import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sys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endParaRPr sz="12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GPIO.setwarnings(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False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GPIO.setmode(GPIO.BCM)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GPIO.setup(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GPIO.OUT)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pwm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GPIO.PWM(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50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ko" sz="1200" dirty="0">
                <a:solidFill>
                  <a:srgbClr val="96989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# 50Hz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pwm.start(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endParaRPr sz="12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len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(sys.argv)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!=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print</a:t>
            </a:r>
            <a:r>
              <a:rPr lang="en-US" alt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ko" sz="1200" dirty="0">
                <a:solidFill>
                  <a:srgbClr val="18369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'python servo.py 1~3</a:t>
            </a:r>
            <a:r>
              <a:rPr lang="ko" altLang="en-US" sz="1200" dirty="0">
                <a:solidFill>
                  <a:srgbClr val="18369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’</a:t>
            </a:r>
            <a:r>
              <a:rPr lang="en-US" altLang="ko" sz="1200" dirty="0">
                <a:solidFill>
                  <a:srgbClr val="18369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lang="ko" sz="1200" dirty="0">
              <a:solidFill>
                <a:srgbClr val="18369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ms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float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(sys.argv[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dcycle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ms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A71D5D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100</a:t>
            </a:r>
            <a:r>
              <a:rPr lang="en-US" alt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# percent</a:t>
            </a:r>
            <a:endParaRPr lang="ko" sz="1200" dirty="0">
              <a:solidFill>
                <a:srgbClr val="0086B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	pwm.ChangeDutyCycle(dcycle)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endParaRPr sz="12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time.sleep(</a:t>
            </a:r>
            <a:r>
              <a:rPr lang="ko" sz="1200" dirty="0">
                <a:solidFill>
                  <a:srgbClr val="0086B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2</a:t>
            </a:r>
            <a:r>
              <a:rPr 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-US" alt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# wait until the device receiving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en-US" altLang="ko" sz="1200" dirty="0" err="1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pwm.stop</a:t>
            </a:r>
            <a:r>
              <a:rPr lang="en-US" alt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</a:p>
          <a:p>
            <a:pPr lvl="0" rtl="0">
              <a:lnSpc>
                <a:spcPct val="136500"/>
              </a:lnSpc>
              <a:spcBef>
                <a:spcPts val="0"/>
              </a:spcBef>
              <a:buNone/>
            </a:pPr>
            <a:r>
              <a:rPr lang="en-US" altLang="ko" sz="1200" dirty="0" err="1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GPIO.cleanup</a:t>
            </a:r>
            <a:r>
              <a:rPr lang="en-US" altLang="ko" sz="1200" dirty="0">
                <a:solidFill>
                  <a:srgbClr val="333333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  <a:endParaRPr lang="ko" sz="1200" dirty="0">
              <a:solidFill>
                <a:srgbClr val="333333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o"/>
              <a:t>Exercise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 dirty="0"/>
              <a:t>버튼을 3개 연결하고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ko" dirty="0"/>
              <a:t>각 버튼을 누르면 서로 다른 위치로 서보 모터를 동작 시킨다.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r>
              <a:rPr lang="ko-KR" altLang="en-US" dirty="0" err="1"/>
              <a:t>서보</a:t>
            </a:r>
            <a:r>
              <a:rPr lang="ko-KR" altLang="en-US" dirty="0"/>
              <a:t> 모터 대신 </a:t>
            </a:r>
            <a:r>
              <a:rPr lang="en-US" altLang="ko-KR" dirty="0"/>
              <a:t>LED</a:t>
            </a:r>
            <a:r>
              <a:rPr lang="ko-KR" altLang="en-US" dirty="0"/>
              <a:t>를 </a:t>
            </a:r>
            <a:r>
              <a:rPr lang="en-US" altLang="ko-KR" dirty="0"/>
              <a:t>GPIO</a:t>
            </a:r>
            <a:r>
              <a:rPr lang="ko-KR" altLang="en-US" dirty="0"/>
              <a:t>에 연결해서 결과를 본다</a:t>
            </a:r>
            <a:r>
              <a:rPr lang="en-US" altLang="ko-KR" dirty="0"/>
              <a:t>.</a:t>
            </a:r>
            <a:endParaRPr lang="ko" dirty="0"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ko"/>
              <a:t>6</a:t>
            </a:fld>
            <a:endParaRPr lang="ko"/>
          </a:p>
        </p:txBody>
      </p:sp>
      <p:pic>
        <p:nvPicPr>
          <p:cNvPr id="5" name="Shape 64">
            <a:extLst>
              <a:ext uri="{FF2B5EF4-FFF2-40B4-BE49-F238E27FC236}">
                <a16:creationId xmlns:a16="http://schemas.microsoft.com/office/drawing/2014/main" id="{A7993F8B-808B-495A-91CC-783C38631AF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7597" y="2393572"/>
            <a:ext cx="3465775" cy="201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222</Words>
  <Application>Microsoft Office PowerPoint</Application>
  <PresentationFormat>화면 슬라이드 쇼(16:9)</PresentationFormat>
  <Paragraphs>49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Arial</vt:lpstr>
      <vt:lpstr>Consolas</vt:lpstr>
      <vt:lpstr>Simple Light</vt:lpstr>
      <vt:lpstr>Raspberry Pi GPIO PWM Servo Motor</vt:lpstr>
      <vt:lpstr>PWM(Pulse Width Modulation)?</vt:lpstr>
      <vt:lpstr>PWM + Servo Motor(SG90)</vt:lpstr>
      <vt:lpstr>Wiring</vt:lpstr>
      <vt:lpstr>Python code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Raspberry Pi GPIO PWM Servo Motor</dc:title>
  <cp:lastModifiedBy>jyheo</cp:lastModifiedBy>
  <cp:revision>3</cp:revision>
  <dcterms:modified xsi:type="dcterms:W3CDTF">2017-11-26T07:41:05Z</dcterms:modified>
</cp:coreProperties>
</file>